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9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395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760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99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2837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794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989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629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211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4841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157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79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DCAB5B6-DACA-4F0C-8733-EC403ED2EB35}" type="datetimeFigureOut">
              <a:rPr lang="en-PH" smtClean="0"/>
              <a:t>03/04/2025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0C3F758-DFEE-4EBC-B67B-B91C886959D8}" type="slidenum">
              <a:rPr lang="en-PH" smtClean="0"/>
              <a:t>‹#›</a:t>
            </a:fld>
            <a:endParaRPr lang="en-PH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45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CB42B2-B444-9DEB-33D5-C2A304B93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25911"/>
            <a:ext cx="10993549" cy="825908"/>
          </a:xfrm>
        </p:spPr>
        <p:txBody>
          <a:bodyPr>
            <a:normAutofit/>
          </a:bodyPr>
          <a:lstStyle/>
          <a:p>
            <a:r>
              <a:rPr lang="en-US" dirty="0"/>
              <a:t>DIGITAL STUDENT PORTFOLIO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B26F20B-6974-B153-B5F4-A616A0BA0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1964697"/>
            <a:ext cx="10993546" cy="102430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Members:  </a:t>
            </a:r>
          </a:p>
          <a:p>
            <a:r>
              <a:rPr lang="en-US" dirty="0" err="1"/>
              <a:t>Angcahan</a:t>
            </a:r>
            <a:r>
              <a:rPr lang="en-US" dirty="0"/>
              <a:t>, Limuel Jay R.		Jumawan, </a:t>
            </a:r>
            <a:r>
              <a:rPr lang="en-US" dirty="0" err="1"/>
              <a:t>jovan</a:t>
            </a:r>
            <a:r>
              <a:rPr lang="en-US" dirty="0"/>
              <a:t> jay</a:t>
            </a:r>
          </a:p>
          <a:p>
            <a:r>
              <a:rPr lang="en-US" dirty="0"/>
              <a:t>Aleser, </a:t>
            </a:r>
            <a:r>
              <a:rPr lang="en-US" dirty="0" err="1"/>
              <a:t>peji</a:t>
            </a:r>
            <a:r>
              <a:rPr lang="en-US" dirty="0"/>
              <a:t> </a:t>
            </a:r>
            <a:r>
              <a:rPr lang="en-US" dirty="0" err="1"/>
              <a:t>cyrus</a:t>
            </a:r>
            <a:r>
              <a:rPr lang="en-US" dirty="0"/>
              <a:t>			</a:t>
            </a:r>
            <a:r>
              <a:rPr lang="en-US" dirty="0" err="1"/>
              <a:t>Masong</a:t>
            </a:r>
            <a:r>
              <a:rPr lang="en-US" dirty="0"/>
              <a:t>, Michael </a:t>
            </a:r>
            <a:r>
              <a:rPr lang="en-US" dirty="0" err="1"/>
              <a:t>james</a:t>
            </a:r>
            <a:endParaRPr lang="en-US" dirty="0"/>
          </a:p>
          <a:p>
            <a:r>
              <a:rPr lang="en-PH" dirty="0" err="1"/>
              <a:t>Barbeho</a:t>
            </a:r>
            <a:r>
              <a:rPr lang="en-PH" dirty="0"/>
              <a:t>, </a:t>
            </a:r>
            <a:r>
              <a:rPr lang="en-PH" dirty="0" err="1"/>
              <a:t>Randolh</a:t>
            </a:r>
            <a:r>
              <a:rPr lang="en-PH" dirty="0"/>
              <a:t> b.		Vistal, </a:t>
            </a:r>
            <a:r>
              <a:rPr lang="en-PH" dirty="0" err="1"/>
              <a:t>carlos</a:t>
            </a:r>
            <a:r>
              <a:rPr lang="en-PH" dirty="0"/>
              <a:t> </a:t>
            </a:r>
            <a:r>
              <a:rPr lang="en-PH" dirty="0" err="1"/>
              <a:t>fidel</a:t>
            </a:r>
            <a:endParaRPr lang="en-PH" dirty="0"/>
          </a:p>
          <a:p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1994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C6E33B-1ACF-02DC-BBA7-C7EFCF1F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Points/PROBLEM STATEMENT</a:t>
            </a:r>
            <a:endParaRPr lang="en-P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30" y="1717990"/>
            <a:ext cx="12460406" cy="55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37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DCDD75-1681-AB13-9D5B-ED3FB45D6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25" y="405193"/>
            <a:ext cx="11029616" cy="988332"/>
          </a:xfrm>
        </p:spPr>
        <p:txBody>
          <a:bodyPr/>
          <a:lstStyle/>
          <a:p>
            <a:r>
              <a:rPr lang="en-US" dirty="0"/>
              <a:t>BUSINESS MODEL CANVASS (BMC)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508A49-5AE9-E135-0CCF-278785F41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4" y="1609835"/>
            <a:ext cx="11320757" cy="51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4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F2ABEE-A00E-087F-F356-F84AD064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DIAGRAM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E4F1C51-DB6D-4724-D467-A1C1296C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58" y="2032396"/>
            <a:ext cx="7767484" cy="42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9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571163-A8B3-BB58-9BB9-2FB67181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WORK-FLOW</a:t>
            </a:r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43" y="1890485"/>
            <a:ext cx="6872514" cy="48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9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CD0F4-050D-6085-6458-C965C36A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DECOMPOSITION DIAGRAM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894A94-84AD-CCD9-B70C-44402849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95" y="1850562"/>
            <a:ext cx="9026013" cy="50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6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96AEC7-0406-1F57-C5E2-238ACC3B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ENITY-RELATIONSHIP DIAGRAM</a:t>
            </a:r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C36CD0-5D2E-FEE2-01BC-6E76635D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55" y="2007045"/>
            <a:ext cx="7801421" cy="43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C884C-8FEC-2456-7097-D2B7B8FA2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VIDEO/EXPLANIER VIDEO</a:t>
            </a:r>
            <a:endParaRPr lang="en-PH" dirty="0"/>
          </a:p>
        </p:txBody>
      </p:sp>
      <p:pic>
        <p:nvPicPr>
          <p:cNvPr id="3" name="486053833_9513344605390912_6710724690858358426_n">
            <a:hlinkClick r:id="" action="ppaction://media"/>
            <a:extLst>
              <a:ext uri="{FF2B5EF4-FFF2-40B4-BE49-F238E27FC236}">
                <a16:creationId xmlns:a16="http://schemas.microsoft.com/office/drawing/2014/main" xmlns="" id="{D05788FE-51B0-88A8-D3F3-C928049C9B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0411" y="2251587"/>
            <a:ext cx="7718324" cy="395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0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115</TotalTime>
  <Words>32</Words>
  <Application>Microsoft Office PowerPoint</Application>
  <PresentationFormat>Widescreen</PresentationFormat>
  <Paragraphs>12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Gill Sans MT</vt:lpstr>
      <vt:lpstr>Wingdings 2</vt:lpstr>
      <vt:lpstr>Dividend</vt:lpstr>
      <vt:lpstr>DIGITAL STUDENT PORTFOLIO</vt:lpstr>
      <vt:lpstr>Pain Points/PROBLEM STATEMENT</vt:lpstr>
      <vt:lpstr>BUSINESS MODEL CANVASS (BMC)</vt:lpstr>
      <vt:lpstr>USE-CASE DIAGRAM</vt:lpstr>
      <vt:lpstr>PROGRAM WORK-FLOW</vt:lpstr>
      <vt:lpstr>FUNCTIONAL DECOMPOSITION DIAGRAM</vt:lpstr>
      <vt:lpstr>ENITY-RELATIONSHIP DIAGRAM</vt:lpstr>
      <vt:lpstr>PITCH VIDEO/EXPLANIER VIDEO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STUDENT PORTFOLIO</dc:title>
  <dc:creator>mariscal.martin22@gmail.com</dc:creator>
  <cp:lastModifiedBy>PC</cp:lastModifiedBy>
  <cp:revision>3</cp:revision>
  <dcterms:created xsi:type="dcterms:W3CDTF">2025-03-25T10:29:36Z</dcterms:created>
  <dcterms:modified xsi:type="dcterms:W3CDTF">2025-04-03T00:58:48Z</dcterms:modified>
</cp:coreProperties>
</file>